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B79C-22AB-2E48-ABD5-32670216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AFEFC-7108-A047-B02C-ECF2B9E62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9D7F1-CE71-A44D-9F89-24F49B67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5778-DE38-CD46-A573-A817BFC8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4DDE7-1144-3E4D-94B5-E6D2934B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9363-3D8A-A14B-B5BA-81E3E71A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533C9-1CD8-4445-B957-C386AE98A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64F95-B81E-0E42-873E-DAC24B99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CD74-58CD-6B46-8AAF-02DA20E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A7AA-DA02-7449-B257-7849A6E1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97E31-ADC5-934D-98B0-DA1A29F2F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9CA8D-8B82-8A42-ADC8-398FCE9A0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6C68-DFFC-3E40-AF57-EC8FC4CE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D202-8D75-3141-9648-89E7B15E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80DF-7A87-0B4B-9B85-B373C9A4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D2E0-71ED-6549-AFAC-7889BB74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2E4F-3D2D-5247-820D-0F712748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E876-3296-274B-BEE9-87DB491C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4779C-52C8-0247-8CFA-20C267B6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6FEB-778E-994A-A431-79447870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6D5B-F10F-F642-AB28-69DE51B9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C364F-B8DC-CC4C-B393-0D6C585E8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DAE69-758D-2247-9A92-635E0C9C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947F-72F8-DE43-A2DF-17D0150F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324C-519F-174F-884E-677BD1A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9338-ABE9-ED44-8607-B377227A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3249-5F11-9B45-B783-013B2875D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12D66-0594-A04E-8C47-E722D201D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1281E-9C83-7943-A34E-C44CC327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13B5-C9DB-C746-A715-DA60C901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747D4-7744-6F43-B9D6-D79966F7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92F3-A6B3-9249-AB2A-6D2EC843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6D03F-F2A6-1D48-B72E-FC9291EC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9F6BA-6895-2842-A069-8B37C4F81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653D-C8A7-E541-9126-C0CD430D4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50545-E5BD-6A41-910C-97F762FAC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148A0-2779-DB4D-86A3-81C21EE5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00826-E73A-194E-9AC1-1797E112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E4637-8C3B-1848-BD7E-E3970EB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43B7-ACE5-474B-B2D4-F31C18BC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1E341-1696-BA4F-8982-F3C9B821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2EA6F-BC84-B440-863A-3F5B98BE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D6DD2-59BF-264A-894D-86173D5B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892B8-AEB2-BA44-95D1-76CB9B97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3C4E7-E879-1042-8859-FBA6AF5E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23A1B-0313-6448-937C-8013F3AD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89EB-340B-3841-BE8B-20E76899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689B-48C5-2C4F-8599-F673B2D9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934FB-D675-3C4F-8846-7777A863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37D29-0F5C-EF47-B6A8-E18EA59F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716B-F1BA-704C-9315-96A98D9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ACE7D-F70F-8144-8FCF-C8958444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CE6F-2ED2-C947-9FB2-C4A911D6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54D3-5E46-5747-833B-5DC0A04A3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3EE11-2E4C-E94A-BE1E-46327A3C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87D0E-80C1-C141-A24D-BDB4F89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4DC4-0B21-5148-ACC0-D81CA75A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77B3D-B9B0-1D44-83D2-66F5FDA4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3E89C-EA7A-F343-B5A4-8749EDB1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536F-7649-5045-8736-73C08C9F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E6DD8-FF13-EB4D-9D96-358BA1E52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A546-F7D5-2E45-BF44-33BE0504A4C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78EA-D99F-2240-BAF1-3A8E2629B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E29D-2096-1E4E-B46F-F6933B41C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986B-3A15-5643-B2AA-87E8FA59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E9C95F-985A-AD40-82EC-69537FE8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58848-AD24-EF4F-B6A5-5C7CB449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1ED71-BC8A-2344-B68F-936DADFB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3194B-1D53-0944-8560-0F90C2CB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F50E1-1AC3-1B48-A547-2803BE91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2020-07-07T06:56:54Z</dcterms:created>
  <dcterms:modified xsi:type="dcterms:W3CDTF">2020-07-24T20:03:44Z</dcterms:modified>
</cp:coreProperties>
</file>