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6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35E-0ACF-6C4A-A98D-B2364ED744E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424-B3EA-3B40-BF58-6C7CD55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0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35E-0ACF-6C4A-A98D-B2364ED744E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424-B3EA-3B40-BF58-6C7CD55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6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35E-0ACF-6C4A-A98D-B2364ED744E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424-B3EA-3B40-BF58-6C7CD55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35E-0ACF-6C4A-A98D-B2364ED744E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424-B3EA-3B40-BF58-6C7CD55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2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35E-0ACF-6C4A-A98D-B2364ED744E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424-B3EA-3B40-BF58-6C7CD55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1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35E-0ACF-6C4A-A98D-B2364ED744E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424-B3EA-3B40-BF58-6C7CD55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35E-0ACF-6C4A-A98D-B2364ED744E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424-B3EA-3B40-BF58-6C7CD55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3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35E-0ACF-6C4A-A98D-B2364ED744E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424-B3EA-3B40-BF58-6C7CD55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9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35E-0ACF-6C4A-A98D-B2364ED744E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424-B3EA-3B40-BF58-6C7CD55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1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35E-0ACF-6C4A-A98D-B2364ED744E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424-B3EA-3B40-BF58-6C7CD55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8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A735E-0ACF-6C4A-A98D-B2364ED744E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424-B3EA-3B40-BF58-6C7CD55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1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A735E-0ACF-6C4A-A98D-B2364ED744E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AB424-B3EA-3B40-BF58-6C7CD550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3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7652BA-953A-3D44-AC15-370941CB265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87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FDD853-0D0F-044B-969D-6F49A182B43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1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3D7238-6CFC-B446-989F-CD9CBECD645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6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84C35D-E41D-0F49-B05A-B8E457C519E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8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2020-07-08T08:59:43Z</dcterms:created>
  <dcterms:modified xsi:type="dcterms:W3CDTF">2020-07-24T19:59:17Z</dcterms:modified>
</cp:coreProperties>
</file>