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9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4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4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6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9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7A60-5E10-E642-9A02-B389777CC5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444A-71F1-B34F-91B3-31C9E488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883E78-25BF-2D4C-9B23-73F378F6D1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E75DD7-0148-A342-83F3-928931EF4CB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5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4FDC34-AB34-6740-91A3-109EA46ECF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0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0D2769-401F-6E4F-8F0A-B6A5BD96206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12C7CA-038C-FF44-BA26-2B263C3302D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2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738657-9D01-B34F-9E5A-5913306EEED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DFDCE6-F4CC-CA48-A034-5DCD3122CCA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3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F87EB3-BE67-0C48-A9F0-F205BF8F6D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9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794044-CA44-4E4A-BB37-9BF7A110C3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8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EE0AD2-3AB7-FC40-90C8-0C7E54B55F4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B4CC1D-7D95-1440-93F2-4A9CFCF9AC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4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2020-07-08T09:34:47Z</dcterms:created>
  <dcterms:modified xsi:type="dcterms:W3CDTF">2020-07-24T19:55:57Z</dcterms:modified>
</cp:coreProperties>
</file>