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27E4-28B1-8449-BC83-03012E58E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7F947-54B6-7D41-833B-06A1126BE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02EE-C341-F144-8690-6A245CCB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81A5-615F-B64E-9149-8631B9E4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3DDEB-CA75-BA4B-97E0-4313426C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30E2-B412-E948-9273-0727AB4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699DF-CC0F-C345-90B2-7CF4A499F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48D3-52D4-1549-A6CC-CFD2AF7E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FD49-E15A-C34E-B78B-96C0A258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092C6-6BC7-CC45-BBC0-7030AAB4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90299-8D8B-6341-8B6A-F4AA7475A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17A44-319E-DB47-87A0-B3ACE445A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FD75-EB01-3046-BA3D-96E57C15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F25C3-6AD0-444A-9D7C-6C47FB43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5498-4F80-9745-9275-4BAC3257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7E75-75D4-7749-8E66-20BD38BC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A7E3-1575-894D-B927-A0AAFDC5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15E7-9972-DE4F-8A53-1DD224E4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1DE9-98C1-3341-8443-9030D91E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50A77-945A-1149-9A89-58126485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3825-697E-5B4D-A5B5-A328E3CB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08982-3F66-3448-BEEE-DF2A08BEC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48DAB-DD91-B94F-B7EB-F5D6ECF3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020B5-DC0D-514B-A4CE-D303E0C6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BC8F3-829F-444D-94A8-7BED39C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E6BF-6F9D-8040-9555-F36B25F5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3C71-A1BD-B341-8B81-22D94079D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77C30-4296-814F-882E-47C4A91DC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B9124-6EDB-D04A-959D-996F5166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38927-EF23-634B-8F69-64F98573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705F2-D1BB-A643-B53C-ED0015E0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1077-E65C-C944-B78D-F6789F15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92356-EED9-6240-8AD8-D6FBA015D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2A388-1C17-DE43-8439-38619A2B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24C13-9B89-D04E-80F5-9373511C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F19AD-2175-614A-A5E1-705E1BF0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39067-15E7-A941-88EF-C1F61F30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19DDB-ACA3-BB4A-A77D-0B150F09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88DD6-F77D-BA4D-A4AF-5DD4B5C2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FB2C-DC81-BB40-9647-38C0FCAE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693DA-F3F7-8B4C-9506-3ECA13AD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5F304-44D2-CD44-B97F-32E0300C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64B0C-A35C-EB4C-8062-0F86BAE2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D4420-5597-974A-82F1-95A9F8CA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212A8-BFBE-824D-8961-9147E107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A6E47-BF50-1444-A02D-F9F2F6A2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942B-F75F-D74D-9F7C-9CF0D041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1166-0576-7A4A-8509-0A5BB4EE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A45B3-C7BD-6D44-8105-FAD2651DE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87195-C412-8840-96E0-E33DFF1C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F28D7-D8C7-E24D-985B-9F1C5F62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AC51F-8FD2-2643-BB2F-66E4EF8A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885A-B197-804F-B917-BEE47D9C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48225-BD6A-7F41-B739-AED7BCC45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A0E1E-696A-3041-BFBB-088A3B8FB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DF207-1F59-A543-88EF-71DA275C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FF1F0-A198-B046-AEB2-812F13CB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46EEE-305C-8A4C-833B-3365A601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32026-89C5-B04F-B525-6B85AE46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32EC5-C31E-4B4C-891C-BB0605F7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F2A2-150F-8D4F-9206-C075F2DE5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8065-049D-5F47-A189-436FF006B8C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19FDE-E36C-7F45-95A7-5F0C14B9B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2BB0-4787-8947-80B9-C1FB2BC7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A933-4B90-254C-8A6B-5697DE2B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1BC72-0775-FD46-B790-78B11978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4E9EB-DE6E-7A40-A154-8FCFC3D7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74E52-561B-0D44-A989-29E99BB5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B1AB5-F44D-1243-86F3-3E1C7B32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9A2DC-E4AD-9C47-A8D0-E965FF73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C83F3-120D-F540-8000-B781754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EAB9AE-4A78-3E4A-ABFE-5065D480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19B0-7D6D-CF4E-92C1-2A4BA142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B0603-F121-A542-A9D3-87DDF36A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AC974-B1C2-0E49-A655-B509BF9C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7FD7C-6741-EA47-AB43-4A7259C1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FA301-8A15-5847-BC6A-2C96AEDE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2020-07-07T07:07:28Z</dcterms:created>
  <dcterms:modified xsi:type="dcterms:W3CDTF">2020-07-24T20:05:19Z</dcterms:modified>
</cp:coreProperties>
</file>