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32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2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5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8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7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0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6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A710-5141-5B46-A70C-0398583364BD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143DE-9AF7-4C42-877F-73A1051D5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6E4078-ABDB-924A-86A2-796D027F4F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7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63326-050A-AC44-A0D3-69920C7AFE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3B9AC6-6233-8F4F-AA1C-7089FC4B20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0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45B426-38A6-AB41-8222-BF46E964E1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9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C4CB51-8315-5C47-BAED-F41AB458B1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9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98F59D-800B-B646-95CA-4FCD7E22B8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3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BB89A-59A0-DB4E-BA65-9A9807732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661A0E-C528-C540-8BCE-4BCD6181D8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839490-67A8-3542-B828-E0860C2D99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9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3664A1-0384-654B-846C-92729372C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DC177-C990-6940-8A99-893444E4DA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2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68728-73D3-5146-B5C7-23C0DE29A1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1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7899C9-E9D9-D14B-A5AD-C4DBA8D433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A11505-D2EE-4449-8850-0E6C47CC21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2020-07-08T09:13:43Z</dcterms:created>
  <dcterms:modified xsi:type="dcterms:W3CDTF">2020-07-24T19:58:38Z</dcterms:modified>
</cp:coreProperties>
</file>