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6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7E29-4DC3-B140-97F9-2853AF6AC0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9208-6F1F-974C-8B81-C438446B8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6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7E29-4DC3-B140-97F9-2853AF6AC0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9208-6F1F-974C-8B81-C438446B8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4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7E29-4DC3-B140-97F9-2853AF6AC0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9208-6F1F-974C-8B81-C438446B8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2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7E29-4DC3-B140-97F9-2853AF6AC0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9208-6F1F-974C-8B81-C438446B8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5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7E29-4DC3-B140-97F9-2853AF6AC0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9208-6F1F-974C-8B81-C438446B8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5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7E29-4DC3-B140-97F9-2853AF6AC0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9208-6F1F-974C-8B81-C438446B8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65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7E29-4DC3-B140-97F9-2853AF6AC0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9208-6F1F-974C-8B81-C438446B8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2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7E29-4DC3-B140-97F9-2853AF6AC0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9208-6F1F-974C-8B81-C438446B8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6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7E29-4DC3-B140-97F9-2853AF6AC0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9208-6F1F-974C-8B81-C438446B8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0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7E29-4DC3-B140-97F9-2853AF6AC0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9208-6F1F-974C-8B81-C438446B8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2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7E29-4DC3-B140-97F9-2853AF6AC0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9208-6F1F-974C-8B81-C438446B8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7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97E29-4DC3-B140-97F9-2853AF6AC0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39208-6F1F-974C-8B81-C438446B8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F9445B-DEE3-0B43-9A69-0C17EB6021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8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645C94-0D79-1945-A902-C06D594262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8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FA79F7-F06A-FE48-9B55-1DE28EE261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7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C22263-CC76-0A4B-80E6-CC31879FA2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4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DA0FA4-B869-B342-BBC7-0469CCB7EF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6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5491F7-9E92-0940-A6C7-19F0DFC5DA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3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2959F0-EB20-9F4C-8565-D90F7B6503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3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35B5CB-9F1A-6640-AF15-C392368FCC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5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455C98-816C-344E-B7B1-E41C79BA80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3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2020-07-08T09:40:44Z</dcterms:created>
  <dcterms:modified xsi:type="dcterms:W3CDTF">2020-07-24T19:56:40Z</dcterms:modified>
</cp:coreProperties>
</file>