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6" r:id="rId2"/>
    <p:sldId id="317" r:id="rId3"/>
    <p:sldId id="318" r:id="rId4"/>
    <p:sldId id="319" r:id="rId5"/>
    <p:sldId id="320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328" r:id="rId14"/>
    <p:sldId id="32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55" d="100"/>
          <a:sy n="55" d="100"/>
        </p:scale>
        <p:origin x="38" y="7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321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554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151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38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05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38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94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040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818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183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7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7F9D1-AADD-4427-8877-0CD57846C4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080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07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36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17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0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8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49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12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26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06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32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93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9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40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37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以愛擔待</dc:title>
  <dc:creator>New Heart Music Ministries</dc:creator>
  <cp:lastModifiedBy>Czarina Cheng</cp:lastModifiedBy>
  <cp:revision>7</cp:revision>
  <dcterms:created xsi:type="dcterms:W3CDTF">2022-09-15T14:19:38Z</dcterms:created>
  <dcterms:modified xsi:type="dcterms:W3CDTF">2022-09-15T14:59:51Z</dcterms:modified>
</cp:coreProperties>
</file>