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364" r:id="rId3"/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1" d="100"/>
          <a:sy n="61" d="100"/>
        </p:scale>
        <p:origin x="77" y="5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1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54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5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38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0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3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4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83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7F9D1-AADD-4427-8877-0CD57846C467}" type="datetimeFigureOut">
              <a:rPr lang="en-US" smtClean="0"/>
              <a:t>9/20/2022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D70E-2DCF-4960-A12C-2B4D4FB14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8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7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10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1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1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8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1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5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7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0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英雄 Hero</dc:title>
  <dc:creator>New Heart Music Ministries</dc:creator>
  <cp:lastModifiedBy>Czarina Cheng</cp:lastModifiedBy>
  <cp:revision>16</cp:revision>
  <dcterms:created xsi:type="dcterms:W3CDTF">2022-09-15T14:19:38Z</dcterms:created>
  <dcterms:modified xsi:type="dcterms:W3CDTF">2022-09-20T15:25:38Z</dcterms:modified>
</cp:coreProperties>
</file>