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9" r:id="rId2"/>
    <p:sldId id="360" r:id="rId3"/>
    <p:sldId id="361" r:id="rId4"/>
    <p:sldId id="362" r:id="rId5"/>
    <p:sldId id="363" r:id="rId6"/>
    <p:sldId id="364" r:id="rId7"/>
    <p:sldId id="365" r:id="rId8"/>
    <p:sldId id="366" r:id="rId9"/>
    <p:sldId id="367" r:id="rId10"/>
    <p:sldId id="368" r:id="rId11"/>
    <p:sldId id="369" r:id="rId12"/>
    <p:sldId id="370" r:id="rId13"/>
    <p:sldId id="371" r:id="rId14"/>
    <p:sldId id="3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84" autoAdjust="0"/>
    <p:restoredTop sz="94660"/>
  </p:normalViewPr>
  <p:slideViewPr>
    <p:cSldViewPr snapToGrid="0">
      <p:cViewPr varScale="1">
        <p:scale>
          <a:sx n="63" d="100"/>
          <a:sy n="63" d="100"/>
        </p:scale>
        <p:origin x="62" y="4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F506C-8E92-4B1D-8BFE-3588EDE2FDE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B6705-2D26-4B64-AC46-D44C51E1E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696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F506C-8E92-4B1D-8BFE-3588EDE2FDE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B6705-2D26-4B64-AC46-D44C51E1E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440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F506C-8E92-4B1D-8BFE-3588EDE2FDE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B6705-2D26-4B64-AC46-D44C51E1E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77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F506C-8E92-4B1D-8BFE-3588EDE2FDE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B6705-2D26-4B64-AC46-D44C51E1E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022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F506C-8E92-4B1D-8BFE-3588EDE2FDE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B6705-2D26-4B64-AC46-D44C51E1E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56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F506C-8E92-4B1D-8BFE-3588EDE2FDE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B6705-2D26-4B64-AC46-D44C51E1E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33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F506C-8E92-4B1D-8BFE-3588EDE2FDE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B6705-2D26-4B64-AC46-D44C51E1E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738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F506C-8E92-4B1D-8BFE-3588EDE2FDE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B6705-2D26-4B64-AC46-D44C51E1E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61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F506C-8E92-4B1D-8BFE-3588EDE2FDE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B6705-2D26-4B64-AC46-D44C51E1E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196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F506C-8E92-4B1D-8BFE-3588EDE2FDE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B6705-2D26-4B64-AC46-D44C51E1E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30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F506C-8E92-4B1D-8BFE-3588EDE2FDE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B6705-2D26-4B64-AC46-D44C51E1E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90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F506C-8E92-4B1D-8BFE-3588EDE2FDE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B6705-2D26-4B64-AC46-D44C51E1E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02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374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41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185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095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84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91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38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22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431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358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1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30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05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Office PowerPoint</Application>
  <PresentationFormat>On-screen Show (4:3)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Heart Music Ministries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以愛擔待</dc:title>
  <dc:creator>New Heart Music Ministries</dc:creator>
  <cp:lastModifiedBy>Czarina Cheng</cp:lastModifiedBy>
  <cp:revision>11</cp:revision>
  <dcterms:created xsi:type="dcterms:W3CDTF">2022-09-28T18:12:18Z</dcterms:created>
  <dcterms:modified xsi:type="dcterms:W3CDTF">2022-09-28T19:00:51Z</dcterms:modified>
</cp:coreProperties>
</file>