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9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4" autoAdjust="0"/>
    <p:restoredTop sz="94660"/>
  </p:normalViewPr>
  <p:slideViewPr>
    <p:cSldViewPr snapToGrid="0">
      <p:cViewPr varScale="1">
        <p:scale>
          <a:sx n="63" d="100"/>
          <a:sy n="63" d="100"/>
        </p:scale>
        <p:origin x="62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9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4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2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5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3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6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9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3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9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02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37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8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09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4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9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38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2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3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35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5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以愛擔待</dc:title>
  <dc:creator>New Heart Music Ministries</dc:creator>
  <cp:lastModifiedBy>Czarina Cheng</cp:lastModifiedBy>
  <cp:revision>11</cp:revision>
  <dcterms:created xsi:type="dcterms:W3CDTF">2022-09-28T18:12:18Z</dcterms:created>
  <dcterms:modified xsi:type="dcterms:W3CDTF">2022-09-28T19:00:51Z</dcterms:modified>
</cp:coreProperties>
</file>