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413" r:id="rId3"/>
    <p:sldId id="414" r:id="rId4"/>
    <p:sldId id="353" r:id="rId5"/>
    <p:sldId id="354" r:id="rId6"/>
    <p:sldId id="355" r:id="rId7"/>
    <p:sldId id="302" r:id="rId8"/>
    <p:sldId id="303" r:id="rId9"/>
    <p:sldId id="30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耶穌就要回來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2022-09-15T15:24:18Z</dcterms:modified>
</cp:coreProperties>
</file>