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7" r:id="rId2"/>
    <p:sldId id="408" r:id="rId3"/>
    <p:sldId id="409" r:id="rId4"/>
    <p:sldId id="410" r:id="rId5"/>
    <p:sldId id="411" r:id="rId6"/>
    <p:sldId id="412" r:id="rId7"/>
    <p:sldId id="413" r:id="rId8"/>
    <p:sldId id="414" r:id="rId9"/>
    <p:sldId id="415" r:id="rId10"/>
    <p:sldId id="416" r:id="rId11"/>
    <p:sldId id="417" r:id="rId12"/>
    <p:sldId id="418" r:id="rId13"/>
    <p:sldId id="419" r:id="rId14"/>
    <p:sldId id="420" r:id="rId15"/>
    <p:sldId id="421" r:id="rId16"/>
    <p:sldId id="422" r:id="rId17"/>
    <p:sldId id="42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84" autoAdjust="0"/>
    <p:restoredTop sz="94660"/>
  </p:normalViewPr>
  <p:slideViewPr>
    <p:cSldViewPr snapToGrid="0">
      <p:cViewPr varScale="1">
        <p:scale>
          <a:sx n="63" d="100"/>
          <a:sy n="63" d="100"/>
        </p:scale>
        <p:origin x="62" y="4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96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4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7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2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5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3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61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9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3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9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5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6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1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1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8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5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9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8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5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81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0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4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1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8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耶穌就要回來</dc:title>
  <dc:creator>New Heart Music Ministries</dc:creator>
  <cp:lastModifiedBy>Czarina Cheng</cp:lastModifiedBy>
  <cp:revision>14</cp:revision>
  <dcterms:created xsi:type="dcterms:W3CDTF">2022-09-28T18:12:18Z</dcterms:created>
  <dcterms:modified xsi:type="dcterms:W3CDTF">2022-09-28T19:03:09Z</dcterms:modified>
</cp:coreProperties>
</file>