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7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7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9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4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7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3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506C-8E92-4B1D-8BFE-3588EDE2FDE0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B6705-2D26-4B64-AC46-D44C51E1E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1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81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0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4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8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耶稣就要回来</dc:title>
  <dc:creator>New Heart Music Ministries</dc:creator>
  <cp:lastModifiedBy>Czarina Cheng</cp:lastModifiedBy>
  <cp:revision>15</cp:revision>
  <dcterms:created xsi:type="dcterms:W3CDTF">2022-09-28T18:12:18Z</dcterms:created>
  <dcterms:modified xsi:type="dcterms:W3CDTF">2022-09-28T18:50:30Z</dcterms:modified>
</cp:coreProperties>
</file>