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6" r:id="rId6"/>
    <p:sldId id="307" r:id="rId7"/>
    <p:sldId id="308" r:id="rId8"/>
    <p:sldId id="309" r:id="rId9"/>
    <p:sldId id="310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喜樂歌唱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2022-09-15T14:55:12Z</dcterms:modified>
</cp:coreProperties>
</file>