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97" autoAdjust="0"/>
    <p:restoredTop sz="94660"/>
  </p:normalViewPr>
  <p:slideViewPr>
    <p:cSldViewPr snapToGrid="0">
      <p:cViewPr varScale="1">
        <p:scale>
          <a:sx n="62" d="100"/>
          <a:sy n="62" d="100"/>
        </p:scale>
        <p:origin x="67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43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696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440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77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022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6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33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738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13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196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630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990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506C-8E92-4B1D-8BFE-3588EDE2FDE0}" type="datetimeFigureOut">
              <a:rPr lang="en-US" smtClean="0"/>
              <a:t>9/28/2022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6B6705-2D26-4B64-AC46-D44C51E1E3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51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4974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084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8661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5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352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7932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390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97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98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958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0</Words>
  <Application>Microsoft Office PowerPoint</Application>
  <PresentationFormat>On-screen Show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喜乐歌唱</dc:title>
  <dc:creator>New Heart Music Ministries</dc:creator>
  <cp:lastModifiedBy>Czarina Cheng</cp:lastModifiedBy>
  <cp:revision>7</cp:revision>
  <dcterms:created xsi:type="dcterms:W3CDTF">2022-09-28T18:12:18Z</dcterms:created>
  <dcterms:modified xsi:type="dcterms:W3CDTF">2022-09-28T18:42:09Z</dcterms:modified>
</cp:coreProperties>
</file>