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23" r:id="rId11"/>
    <p:sldId id="305" r:id="rId12"/>
    <p:sldId id="433" r:id="rId13"/>
    <p:sldId id="4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不再有黑暗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2022-09-15T15:25:09Z</dcterms:modified>
</cp:coreProperties>
</file>