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24" r:id="rId2"/>
    <p:sldId id="425" r:id="rId3"/>
    <p:sldId id="426" r:id="rId4"/>
    <p:sldId id="427" r:id="rId5"/>
    <p:sldId id="428" r:id="rId6"/>
    <p:sldId id="429" r:id="rId7"/>
    <p:sldId id="430" r:id="rId8"/>
    <p:sldId id="431" r:id="rId9"/>
    <p:sldId id="432" r:id="rId10"/>
    <p:sldId id="433" r:id="rId11"/>
    <p:sldId id="434" r:id="rId12"/>
    <p:sldId id="435" r:id="rId13"/>
    <p:sldId id="43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97" autoAdjust="0"/>
    <p:restoredTop sz="94660"/>
  </p:normalViewPr>
  <p:slideViewPr>
    <p:cSldViewPr snapToGrid="0">
      <p:cViewPr varScale="1">
        <p:scale>
          <a:sx n="62" d="100"/>
          <a:sy n="62" d="100"/>
        </p:scale>
        <p:origin x="67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3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9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4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7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2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5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3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6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9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3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9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5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3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2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1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7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4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1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3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5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2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6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9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不再有黑暗</dc:title>
  <dc:creator>New Heart Music Ministries</dc:creator>
  <cp:lastModifiedBy>Czarina Cheng</cp:lastModifiedBy>
  <cp:revision>15</cp:revision>
  <dcterms:created xsi:type="dcterms:W3CDTF">2022-09-28T18:12:18Z</dcterms:created>
  <dcterms:modified xsi:type="dcterms:W3CDTF">2022-09-28T18:51:08Z</dcterms:modified>
</cp:coreProperties>
</file>