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67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3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4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2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5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9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80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56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55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9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3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37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8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40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17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820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夜间的歌曲</dc:title>
  <dc:creator>New Heart Music Ministries</dc:creator>
  <cp:lastModifiedBy>Czarina Cheng</cp:lastModifiedBy>
  <cp:revision>9</cp:revision>
  <dcterms:created xsi:type="dcterms:W3CDTF">2022-09-28T18:12:18Z</dcterms:created>
  <dcterms:modified xsi:type="dcterms:W3CDTF">2022-09-28T18:45:08Z</dcterms:modified>
</cp:coreProperties>
</file>