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3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55" d="100"/>
          <a:sy n="55" d="100"/>
        </p:scale>
        <p:origin x="38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1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4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2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4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7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2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6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7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7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7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我期待</dc:title>
  <dc:creator>New Heart Music Ministries</dc:creator>
  <cp:lastModifiedBy>Czarina Cheng</cp:lastModifiedBy>
  <cp:revision>7</cp:revision>
  <dcterms:created xsi:type="dcterms:W3CDTF">2022-09-15T14:19:38Z</dcterms:created>
  <dcterms:modified xsi:type="dcterms:W3CDTF">2022-09-15T14:58:09Z</dcterms:modified>
</cp:coreProperties>
</file>