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406" r:id="rId12"/>
    <p:sldId id="407" r:id="rId13"/>
    <p:sldId id="408" r:id="rId14"/>
    <p:sldId id="409" r:id="rId15"/>
    <p:sldId id="410" r:id="rId16"/>
    <p:sldId id="4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祢必成就</dc:title>
  <dc:creator>New Heart Music Ministries</dc:creator>
  <cp:lastModifiedBy>Czarina Cheng</cp:lastModifiedBy>
  <cp:revision>8</cp:revision>
  <dcterms:created xsi:type="dcterms:W3CDTF">2022-09-15T14:19:38Z</dcterms:created>
  <dcterms:modified xsi:type="dcterms:W3CDTF">2022-09-28T16:47:20Z</dcterms:modified>
</cp:coreProperties>
</file>