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耶穌的膀臂</dc:title>
  <dc:creator>New Heart Music Ministries</dc:creator>
  <cp:lastModifiedBy>Czarina Cheng</cp:lastModifiedBy>
  <cp:revision>11</cp:revision>
  <dcterms:created xsi:type="dcterms:W3CDTF">2023-10-21T03:43:25Z</dcterms:created>
  <dcterms:modified xsi:type="dcterms:W3CDTF">2023-10-21T03:59:52Z</dcterms:modified>
</cp:coreProperties>
</file>