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323" r:id="rId3"/>
    <p:sldId id="324" r:id="rId4"/>
    <p:sldId id="325" r:id="rId5"/>
    <p:sldId id="326" r:id="rId6"/>
    <p:sldId id="327" r:id="rId7"/>
    <p:sldId id="328" r:id="rId8"/>
    <p:sldId id="32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7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0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0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7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5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6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7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9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5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7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6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耶穌的膀臂</dc:title>
  <dc:creator>New Heart Music Ministries</dc:creator>
  <cp:lastModifiedBy>Czarina Cheng</cp:lastModifiedBy>
  <cp:revision>8</cp:revision>
  <dcterms:created xsi:type="dcterms:W3CDTF">2023-10-20T17:03:28Z</dcterms:created>
  <dcterms:modified xsi:type="dcterms:W3CDTF">2023-10-20T19:20:46Z</dcterms:modified>
</cp:coreProperties>
</file>