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59" d="100"/>
          <a:sy n="59" d="100"/>
        </p:scale>
        <p:origin x="91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0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伊甸</dc:title>
  <dc:creator>New Heart Music Ministries</dc:creator>
  <cp:lastModifiedBy>Czarina Cheng</cp:lastModifiedBy>
  <cp:revision>8</cp:revision>
  <dcterms:created xsi:type="dcterms:W3CDTF">2023-10-20T17:03:28Z</dcterms:created>
  <dcterms:modified xsi:type="dcterms:W3CDTF">2023-10-20T20:36:13Z</dcterms:modified>
</cp:coreProperties>
</file>