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8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7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0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0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9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7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5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88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0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F6024-0CC0-41A7-BD1B-52F5917E8C97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52409-9273-4841-BBB6-4799004FD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6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9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7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8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2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5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2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2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3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9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7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盼望不熄</dc:title>
  <dc:creator>New Heart Music Ministries</dc:creator>
  <cp:lastModifiedBy>Czarina Cheng</cp:lastModifiedBy>
  <cp:revision>3</cp:revision>
  <dcterms:created xsi:type="dcterms:W3CDTF">2023-10-20T17:03:28Z</dcterms:created>
  <dcterms:modified xsi:type="dcterms:W3CDTF">2023-10-20T17:06:48Z</dcterms:modified>
</cp:coreProperties>
</file>