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8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040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F39C3-E90F-4C8B-83A2-4ED0B994A61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4E238-9752-4650-8282-66C128623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0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4E238-9752-4650-8282-66C128623B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32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4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44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1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0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2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2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5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4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8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5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7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17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91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81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74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02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60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09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28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45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55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44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93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Widescreen</PresentationFormat>
  <Paragraphs>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盼望不熄</dc:title>
  <dc:creator>New Heart Music Ministries</dc:creator>
  <cp:lastModifiedBy>Czarina Cheng</cp:lastModifiedBy>
  <cp:revision>5</cp:revision>
  <dcterms:created xsi:type="dcterms:W3CDTF">2023-10-20T20:46:06Z</dcterms:created>
  <dcterms:modified xsi:type="dcterms:W3CDTF">2023-10-20T20:56:41Z</dcterms:modified>
</cp:coreProperties>
</file>