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2" r:id="rId2"/>
    <p:sldId id="343" r:id="rId3"/>
    <p:sldId id="344" r:id="rId4"/>
    <p:sldId id="345" r:id="rId5"/>
    <p:sldId id="346" r:id="rId6"/>
    <p:sldId id="347" r:id="rId7"/>
    <p:sldId id="348" r:id="rId8"/>
    <p:sldId id="349" r:id="rId9"/>
    <p:sldId id="350" r:id="rId10"/>
    <p:sldId id="351" r:id="rId11"/>
    <p:sldId id="352" r:id="rId12"/>
    <p:sldId id="353" r:id="rId13"/>
    <p:sldId id="35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 varScale="1">
        <p:scale>
          <a:sx n="73" d="100"/>
          <a:sy n="73" d="100"/>
        </p:scale>
        <p:origin x="1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2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41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36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98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6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9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03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65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8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51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7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97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1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22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6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17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78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73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46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9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48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0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81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主祢全然美麗／榮美主耶穌</dc:title>
  <dc:creator>New Heart Music Ministries</dc:creator>
  <cp:lastModifiedBy>Czarina Cheng</cp:lastModifiedBy>
  <cp:revision>13</cp:revision>
  <dcterms:created xsi:type="dcterms:W3CDTF">2023-10-21T03:43:25Z</dcterms:created>
  <dcterms:modified xsi:type="dcterms:W3CDTF">2023-10-21T04:01:21Z</dcterms:modified>
</cp:coreProperties>
</file>