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59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65" d="100"/>
          <a:sy n="65" d="100"/>
        </p:scale>
        <p:origin x="53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2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5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4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84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648ED-6E06-4422-82AE-CAC407DFF625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3D94-8927-47EC-A31B-89E34BB4B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7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6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詩篇十六篇</dc:title>
  <dc:creator>New Heart Music Ministries</dc:creator>
  <cp:lastModifiedBy>Czarina Cheng</cp:lastModifiedBy>
  <cp:revision>13</cp:revision>
  <dcterms:created xsi:type="dcterms:W3CDTF">2023-10-20T20:46:06Z</dcterms:created>
  <dcterms:modified xsi:type="dcterms:W3CDTF">2023-10-20T21:02:45Z</dcterms:modified>
</cp:coreProperties>
</file>