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92" r:id="rId2"/>
    <p:sldId id="393" r:id="rId3"/>
    <p:sldId id="394" r:id="rId4"/>
    <p:sldId id="395" r:id="rId5"/>
    <p:sldId id="396" r:id="rId6"/>
    <p:sldId id="397" r:id="rId7"/>
    <p:sldId id="398" r:id="rId8"/>
    <p:sldId id="399" r:id="rId9"/>
    <p:sldId id="400" r:id="rId10"/>
    <p:sldId id="401" r:id="rId11"/>
    <p:sldId id="402" r:id="rId12"/>
    <p:sldId id="403" r:id="rId13"/>
    <p:sldId id="40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8" autoAdjust="0"/>
    <p:restoredTop sz="94766" autoAdjust="0"/>
  </p:normalViewPr>
  <p:slideViewPr>
    <p:cSldViewPr snapToGrid="0">
      <p:cViewPr varScale="1">
        <p:scale>
          <a:sx n="70" d="100"/>
          <a:sy n="70" d="100"/>
        </p:scale>
        <p:origin x="43" y="6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F6024-0CC0-41A7-BD1B-52F5917E8C97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52409-9273-4841-BBB6-4799004FD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371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F6024-0CC0-41A7-BD1B-52F5917E8C97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52409-9273-4841-BBB6-4799004FD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44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F6024-0CC0-41A7-BD1B-52F5917E8C97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52409-9273-4841-BBB6-4799004FD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205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F6024-0CC0-41A7-BD1B-52F5917E8C97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52409-9273-4841-BBB6-4799004FD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805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F6024-0CC0-41A7-BD1B-52F5917E8C97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52409-9273-4841-BBB6-4799004FD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998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F6024-0CC0-41A7-BD1B-52F5917E8C97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52409-9273-4841-BBB6-4799004FD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976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F6024-0CC0-41A7-BD1B-52F5917E8C97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52409-9273-4841-BBB6-4799004FD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856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F6024-0CC0-41A7-BD1B-52F5917E8C97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52409-9273-4841-BBB6-4799004FD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7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F6024-0CC0-41A7-BD1B-52F5917E8C97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52409-9273-4841-BBB6-4799004FD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18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F6024-0CC0-41A7-BD1B-52F5917E8C97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52409-9273-4841-BBB6-4799004FD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388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F6024-0CC0-41A7-BD1B-52F5917E8C97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52409-9273-4841-BBB6-4799004FD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00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BF6024-0CC0-41A7-BD1B-52F5917E8C97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452409-9273-4841-BBB6-4799004FD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162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75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896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889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45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866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27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079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629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34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230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354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249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45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New Heart Music Ministries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主在前頭</dc:title>
  <dc:creator>New Heart Music Ministries</dc:creator>
  <cp:lastModifiedBy>Czarina Cheng</cp:lastModifiedBy>
  <cp:revision>14</cp:revision>
  <dcterms:created xsi:type="dcterms:W3CDTF">2023-10-20T17:03:28Z</dcterms:created>
  <dcterms:modified xsi:type="dcterms:W3CDTF">2023-10-20T19:25:31Z</dcterms:modified>
</cp:coreProperties>
</file>