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92" r:id="rId2"/>
    <p:sldId id="393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73" d="100"/>
          <a:sy n="73" d="100"/>
        </p:scale>
        <p:origin x="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5" d="100"/>
        <a:sy n="25" d="100"/>
      </p:scale>
      <p:origin x="0" y="-832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2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3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8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6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9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0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70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7BF9F-5A22-4531-9A00-BA305D857FF1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8151D-6B71-40C4-BD64-CFDBD7CF0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2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6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0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6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72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2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3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主在前頭</dc:title>
  <dc:creator>New Heart Music Ministries</dc:creator>
  <cp:lastModifiedBy>Czarina Cheng</cp:lastModifiedBy>
  <cp:revision>16</cp:revision>
  <dcterms:created xsi:type="dcterms:W3CDTF">2023-10-21T03:43:25Z</dcterms:created>
  <dcterms:modified xsi:type="dcterms:W3CDTF">2023-10-21T04:25:07Z</dcterms:modified>
</cp:coreProperties>
</file>