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4660"/>
  </p:normalViewPr>
  <p:slideViewPr>
    <p:cSldViewPr snapToGrid="0">
      <p:cViewPr varScale="1">
        <p:scale>
          <a:sx n="73" d="100"/>
          <a:sy n="73" d="100"/>
        </p:scale>
        <p:origin x="8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-832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2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41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36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98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6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98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03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65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8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51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7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2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03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19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1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63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35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7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7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69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70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79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55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主的靈在我們身上</dc:title>
  <dc:creator>New Heart Music Ministries</dc:creator>
  <cp:lastModifiedBy>Czarina Cheng</cp:lastModifiedBy>
  <cp:revision>7</cp:revision>
  <dcterms:created xsi:type="dcterms:W3CDTF">2023-10-21T03:43:25Z</dcterms:created>
  <dcterms:modified xsi:type="dcterms:W3CDTF">2023-10-21T04:18:31Z</dcterms:modified>
</cp:coreProperties>
</file>