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8" autoAdjust="0"/>
    <p:restoredTop sz="94660"/>
  </p:normalViewPr>
  <p:slideViewPr>
    <p:cSldViewPr snapToGrid="0">
      <p:cViewPr varScale="1">
        <p:scale>
          <a:sx n="70" d="100"/>
          <a:sy n="70" d="100"/>
        </p:scale>
        <p:origin x="43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7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0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0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9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7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5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8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0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6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2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8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5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3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0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0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9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7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3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3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0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8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3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歸於我主</dc:title>
  <dc:creator>New Heart Music Ministries</dc:creator>
  <cp:lastModifiedBy>Czarina Cheng</cp:lastModifiedBy>
  <cp:revision>7</cp:revision>
  <dcterms:created xsi:type="dcterms:W3CDTF">2023-10-20T17:03:28Z</dcterms:created>
  <dcterms:modified xsi:type="dcterms:W3CDTF">2023-10-20T19:18:21Z</dcterms:modified>
</cp:coreProperties>
</file>