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82" r:id="rId2"/>
    <p:sldId id="383" r:id="rId3"/>
    <p:sldId id="384" r:id="rId4"/>
    <p:sldId id="385" r:id="rId5"/>
    <p:sldId id="386" r:id="rId6"/>
    <p:sldId id="387" r:id="rId7"/>
    <p:sldId id="388" r:id="rId8"/>
    <p:sldId id="389" r:id="rId9"/>
    <p:sldId id="390" r:id="rId10"/>
    <p:sldId id="39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3" autoAdjust="0"/>
    <p:restoredTop sz="94660"/>
  </p:normalViewPr>
  <p:slideViewPr>
    <p:cSldViewPr snapToGrid="0">
      <p:cViewPr varScale="1">
        <p:scale>
          <a:sx n="73" d="100"/>
          <a:sy n="73" d="100"/>
        </p:scale>
        <p:origin x="8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5" d="100"/>
        <a:sy n="25" d="100"/>
      </p:scale>
      <p:origin x="0" y="-832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420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41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436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98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667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498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03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65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981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451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70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24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86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57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13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78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49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0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80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29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00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20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不再保留</dc:title>
  <dc:creator>New Heart Music Ministries</dc:creator>
  <cp:lastModifiedBy>Czarina Cheng</cp:lastModifiedBy>
  <cp:revision>15</cp:revision>
  <dcterms:created xsi:type="dcterms:W3CDTF">2023-10-21T03:43:25Z</dcterms:created>
  <dcterms:modified xsi:type="dcterms:W3CDTF">2023-10-21T04:24:20Z</dcterms:modified>
</cp:coreProperties>
</file>