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73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22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88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18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9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1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12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30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8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5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26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92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89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918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106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94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543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287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783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179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198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52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97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38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712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647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547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29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另一個世界</dc:title>
  <dc:creator>info@newheartmusic.org</dc:creator>
  <cp:lastModifiedBy>Czarina Cheng</cp:lastModifiedBy>
  <cp:revision>5</cp:revision>
  <dcterms:created xsi:type="dcterms:W3CDTF">2025-07-31T19:55:00Z</dcterms:created>
  <dcterms:modified xsi:type="dcterms:W3CDTF">2025-07-31T20:12:21Z</dcterms:modified>
</cp:coreProperties>
</file>