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6" r:id="rId2"/>
    <p:sldId id="417" r:id="rId3"/>
    <p:sldId id="418" r:id="rId4"/>
    <p:sldId id="419" r:id="rId5"/>
    <p:sldId id="420" r:id="rId6"/>
    <p:sldId id="421" r:id="rId7"/>
    <p:sldId id="422" r:id="rId8"/>
    <p:sldId id="423" r:id="rId9"/>
    <p:sldId id="424" r:id="rId10"/>
    <p:sldId id="42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 varScale="1">
        <p:scale>
          <a:sx n="55" d="100"/>
          <a:sy n="55" d="100"/>
        </p:scale>
        <p:origin x="43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98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8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8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3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6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1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2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4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4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9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7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7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2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0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向前走</dc:title>
  <dc:creator>info@newheartmusic.org</dc:creator>
  <cp:lastModifiedBy>Czarina Cheng</cp:lastModifiedBy>
  <cp:revision>16</cp:revision>
  <dcterms:created xsi:type="dcterms:W3CDTF">2025-07-29T15:00:54Z</dcterms:created>
  <dcterms:modified xsi:type="dcterms:W3CDTF">2025-07-29T16:11:24Z</dcterms:modified>
</cp:coreProperties>
</file>