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上帝的作為何等奧妙</dc:title>
  <dc:creator>info@newheartmusic.org</dc:creator>
  <cp:lastModifiedBy>Czarina Cheng</cp:lastModifiedBy>
  <cp:revision>6</cp:revision>
  <dcterms:created xsi:type="dcterms:W3CDTF">2025-07-31T19:55:00Z</dcterms:created>
  <dcterms:modified xsi:type="dcterms:W3CDTF">2025-07-31T20:13:20Z</dcterms:modified>
</cp:coreProperties>
</file>