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9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8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6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1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6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6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4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BF244-3212-492C-A19D-83AD61B5917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6417C-9B77-4C5E-BF0A-F28386331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上帝的作為何等奧妙</dc:title>
  <dc:creator>info@newheartmusic.org</dc:creator>
  <cp:lastModifiedBy>Czarina Cheng</cp:lastModifiedBy>
  <cp:revision>6</cp:revision>
  <dcterms:created xsi:type="dcterms:W3CDTF">2025-07-29T15:00:54Z</dcterms:created>
  <dcterms:modified xsi:type="dcterms:W3CDTF">2025-07-29T16:00:57Z</dcterms:modified>
</cp:coreProperties>
</file>