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1" r:id="rId2"/>
    <p:sldId id="372" r:id="rId3"/>
    <p:sldId id="373" r:id="rId4"/>
    <p:sldId id="374" r:id="rId5"/>
    <p:sldId id="375" r:id="rId6"/>
    <p:sldId id="376" r:id="rId7"/>
    <p:sldId id="377" r:id="rId8"/>
    <p:sldId id="378" r:id="rId9"/>
    <p:sldId id="379" r:id="rId10"/>
    <p:sldId id="380" r:id="rId11"/>
    <p:sldId id="381" r:id="rId12"/>
    <p:sldId id="382" r:id="rId13"/>
    <p:sldId id="38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541" autoAdjust="0"/>
    <p:restoredTop sz="94660"/>
  </p:normalViewPr>
  <p:slideViewPr>
    <p:cSldViewPr snapToGrid="0">
      <p:cViewPr varScale="1">
        <p:scale>
          <a:sx n="53" d="100"/>
          <a:sy n="53" d="100"/>
        </p:scale>
        <p:origin x="67" y="59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2010-44E9-446C-830F-638269C54BD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E4A3-5809-4DF8-9032-294B3ECA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538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2010-44E9-446C-830F-638269C54BD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E4A3-5809-4DF8-9032-294B3ECA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989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2010-44E9-446C-830F-638269C54BD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E4A3-5809-4DF8-9032-294B3ECA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140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2010-44E9-446C-830F-638269C54BD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E4A3-5809-4DF8-9032-294B3ECA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08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2010-44E9-446C-830F-638269C54BD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E4A3-5809-4DF8-9032-294B3ECA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349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2010-44E9-446C-830F-638269C54BD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E4A3-5809-4DF8-9032-294B3ECA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177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2010-44E9-446C-830F-638269C54BD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E4A3-5809-4DF8-9032-294B3ECA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992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2010-44E9-446C-830F-638269C54BD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E4A3-5809-4DF8-9032-294B3ECA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132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2010-44E9-446C-830F-638269C54BD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E4A3-5809-4DF8-9032-294B3ECA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317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2010-44E9-446C-830F-638269C54BD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E4A3-5809-4DF8-9032-294B3ECA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075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2010-44E9-446C-830F-638269C54BD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E4A3-5809-4DF8-9032-294B3ECA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351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02010-44E9-446C-830F-638269C54BD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2E4A3-5809-4DF8-9032-294B3ECA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88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77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84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56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63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60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83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31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77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85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06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21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45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69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耶穌已足夠</dc:title>
  <dc:creator>info@newheartmusic.org</dc:creator>
  <cp:lastModifiedBy>Czarina Cheng</cp:lastModifiedBy>
  <cp:revision>4</cp:revision>
  <dcterms:created xsi:type="dcterms:W3CDTF">2025-07-29T13:59:26Z</dcterms:created>
  <dcterms:modified xsi:type="dcterms:W3CDTF">2025-07-29T14:48:04Z</dcterms:modified>
</cp:coreProperties>
</file>