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8" r:id="rId2"/>
    <p:sldId id="319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1" autoAdjust="0"/>
    <p:restoredTop sz="94660"/>
  </p:normalViewPr>
  <p:slideViewPr>
    <p:cSldViewPr snapToGrid="0">
      <p:cViewPr varScale="1">
        <p:scale>
          <a:sx n="55" d="100"/>
          <a:sy n="55" d="100"/>
        </p:scale>
        <p:origin x="43" y="5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-984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88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84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21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0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38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62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19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26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60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34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49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8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94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61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1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1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8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0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71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70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02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6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28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59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0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33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57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5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信靠主耶穌永喜樂</dc:title>
  <dc:creator>info@newheartmusic.org</dc:creator>
  <cp:lastModifiedBy>Czarina Cheng</cp:lastModifiedBy>
  <cp:revision>10</cp:revision>
  <dcterms:created xsi:type="dcterms:W3CDTF">2025-07-29T15:00:54Z</dcterms:created>
  <dcterms:modified xsi:type="dcterms:W3CDTF">2025-07-29T16:05:26Z</dcterms:modified>
</cp:coreProperties>
</file>