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7" r:id="rId2"/>
    <p:sldId id="318" r:id="rId3"/>
    <p:sldId id="319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2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1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2" y="3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134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88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18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9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1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12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30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8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52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26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92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89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35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0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51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63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88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39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83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5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9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74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信靠主耶穌永喜樂</dc:title>
  <dc:creator>info@newheartmusic.org</dc:creator>
  <cp:lastModifiedBy>Czarina Cheng</cp:lastModifiedBy>
  <cp:revision>10</cp:revision>
  <dcterms:created xsi:type="dcterms:W3CDTF">2025-07-31T19:55:00Z</dcterms:created>
  <dcterms:modified xsi:type="dcterms:W3CDTF">2025-07-31T20:54:32Z</dcterms:modified>
</cp:coreProperties>
</file>