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02" r:id="rId2"/>
    <p:sldId id="403" r:id="rId3"/>
    <p:sldId id="404" r:id="rId4"/>
    <p:sldId id="405" r:id="rId5"/>
    <p:sldId id="406" r:id="rId6"/>
    <p:sldId id="407" r:id="rId7"/>
    <p:sldId id="408" r:id="rId8"/>
    <p:sldId id="409" r:id="rId9"/>
    <p:sldId id="410" r:id="rId10"/>
    <p:sldId id="411" r:id="rId11"/>
    <p:sldId id="412" r:id="rId12"/>
    <p:sldId id="413" r:id="rId13"/>
    <p:sldId id="414" r:id="rId14"/>
    <p:sldId id="41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1" autoAdjust="0"/>
    <p:restoredTop sz="94660"/>
  </p:normalViewPr>
  <p:slideViewPr>
    <p:cSldViewPr snapToGrid="0">
      <p:cViewPr varScale="1">
        <p:scale>
          <a:sx n="55" d="100"/>
          <a:sy n="55" d="100"/>
        </p:scale>
        <p:origin x="43" y="5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-984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88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84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21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00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38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62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19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426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760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346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949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BF244-3212-492C-A19D-83AD61B5917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88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88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7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69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69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53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5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53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4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25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69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11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64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07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14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我的禱文</dc:title>
  <dc:creator>info@newheartmusic.org</dc:creator>
  <cp:lastModifiedBy>Czarina Cheng</cp:lastModifiedBy>
  <cp:revision>16</cp:revision>
  <dcterms:created xsi:type="dcterms:W3CDTF">2025-07-29T15:00:54Z</dcterms:created>
  <dcterms:modified xsi:type="dcterms:W3CDTF">2025-07-29T16:10:53Z</dcterms:modified>
</cp:coreProperties>
</file>