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4" autoAdjust="0"/>
    <p:restoredTop sz="94660"/>
  </p:normalViewPr>
  <p:slideViewPr>
    <p:cSldViewPr snapToGrid="0">
      <p:cViewPr>
        <p:scale>
          <a:sx n="66" d="100"/>
          <a:sy n="66" d="100"/>
        </p:scale>
        <p:origin x="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78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4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4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7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9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3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7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5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2010-44E9-446C-830F-638269C54BD1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6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5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5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9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2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8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別無拯救</dc:title>
  <dc:creator>info@newheartmusic.org</dc:creator>
  <cp:lastModifiedBy>Czarina Cheng</cp:lastModifiedBy>
  <cp:revision>6</cp:revision>
  <dcterms:created xsi:type="dcterms:W3CDTF">2025-07-29T13:59:26Z</dcterms:created>
  <dcterms:modified xsi:type="dcterms:W3CDTF">2025-08-04T16:43:56Z</dcterms:modified>
</cp:coreProperties>
</file>