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4" r:id="rId3"/>
    <p:sldId id="335" r:id="rId4"/>
    <p:sldId id="336" r:id="rId5"/>
    <p:sldId id="337" r:id="rId6"/>
    <p:sldId id="338" r:id="rId7"/>
    <p:sldId id="33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31" autoAdjust="0"/>
    <p:restoredTop sz="94660"/>
  </p:normalViewPr>
  <p:slideViewPr>
    <p:cSldViewPr snapToGrid="0">
      <p:cViewPr varScale="1">
        <p:scale>
          <a:sx n="67" d="100"/>
          <a:sy n="67" d="100"/>
        </p:scale>
        <p:origin x="77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782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53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8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140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49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77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9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13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17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75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351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02010-44E9-446C-830F-638269C54BD1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E4A3-5809-4DF8-9032-294B3ECA0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88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01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899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767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27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2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5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453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Heart Music Ministries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恩典中站立</dc:title>
  <dc:creator>info@newheartmusic.org</dc:creator>
  <cp:lastModifiedBy>Czarina Cheng</cp:lastModifiedBy>
  <cp:revision>8</cp:revision>
  <dcterms:created xsi:type="dcterms:W3CDTF">2025-07-29T13:59:26Z</dcterms:created>
  <dcterms:modified xsi:type="dcterms:W3CDTF">2025-08-04T17:11:34Z</dcterms:modified>
</cp:coreProperties>
</file>