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35" r:id="rId3"/>
    <p:sldId id="336" r:id="rId4"/>
    <p:sldId id="337" r:id="rId5"/>
    <p:sldId id="338" r:id="rId6"/>
    <p:sldId id="339" r:id="rId7"/>
    <p:sldId id="34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1" autoAdjust="0"/>
    <p:restoredTop sz="94660"/>
  </p:normalViewPr>
  <p:slideViewPr>
    <p:cSldViewPr snapToGrid="0">
      <p:cViewPr varScale="1">
        <p:scale>
          <a:sx n="59" d="100"/>
          <a:sy n="59" d="100"/>
        </p:scale>
        <p:origin x="86" y="5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-984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8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84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2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0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6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1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2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6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4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49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BF244-3212-492C-A19D-83AD61B59173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6417C-9B77-4C5E-BF0A-F28386331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8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214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654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73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23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14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98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57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Heart Music Ministries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恩典中站立</dc:title>
  <dc:creator>info@newheartmusic.org</dc:creator>
  <cp:lastModifiedBy>Czarina Cheng</cp:lastModifiedBy>
  <cp:revision>7</cp:revision>
  <dcterms:created xsi:type="dcterms:W3CDTF">2025-07-29T15:00:54Z</dcterms:created>
  <dcterms:modified xsi:type="dcterms:W3CDTF">2025-08-04T17:16:16Z</dcterms:modified>
</cp:coreProperties>
</file>