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3" r:id="rId2"/>
    <p:sldId id="384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8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1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1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3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5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2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9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8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0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3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3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0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5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2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0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3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2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8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5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5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8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真正認識祢</dc:title>
  <dc:creator>info@newheartmusic.org</dc:creator>
  <cp:lastModifiedBy>Czarina Cheng</cp:lastModifiedBy>
  <cp:revision>15</cp:revision>
  <dcterms:created xsi:type="dcterms:W3CDTF">2025-07-31T19:55:00Z</dcterms:created>
  <dcterms:modified xsi:type="dcterms:W3CDTF">2025-07-31T20:23:46Z</dcterms:modified>
</cp:coreProperties>
</file>