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  <p:sldId id="385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41" autoAdjust="0"/>
    <p:restoredTop sz="94660"/>
  </p:normalViewPr>
  <p:slideViewPr>
    <p:cSldViewPr snapToGrid="0">
      <p:cViewPr varScale="1">
        <p:scale>
          <a:sx n="53" d="100"/>
          <a:sy n="53" d="100"/>
        </p:scale>
        <p:origin x="67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3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8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4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4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7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9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3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1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7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5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8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6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3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7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1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2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9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6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真正認識祢</dc:title>
  <dc:creator>info@newheartmusic.org</dc:creator>
  <cp:lastModifiedBy>Czarina Cheng</cp:lastModifiedBy>
  <cp:revision>5</cp:revision>
  <dcterms:created xsi:type="dcterms:W3CDTF">2025-07-29T13:59:26Z</dcterms:created>
  <dcterms:modified xsi:type="dcterms:W3CDTF">2025-07-29T14:54:12Z</dcterms:modified>
</cp:coreProperties>
</file>