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1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2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134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8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18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9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1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1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3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8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5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2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9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8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23CF-051D-435E-B004-1EC8BC0CBB8E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58117-30E3-4354-AD74-F7A7292B7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70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13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70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2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99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40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13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45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4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Heart Music Ministries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當轉眼仰望耶穌</dc:title>
  <dc:creator>info@newheartmusic.org</dc:creator>
  <cp:lastModifiedBy>Czarina Cheng</cp:lastModifiedBy>
  <cp:revision>9</cp:revision>
  <dcterms:created xsi:type="dcterms:W3CDTF">2025-07-31T19:55:00Z</dcterms:created>
  <dcterms:modified xsi:type="dcterms:W3CDTF">2025-07-31T20:53:49Z</dcterms:modified>
</cp:coreProperties>
</file>