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0" r:id="rId2"/>
    <p:sldId id="341" r:id="rId3"/>
    <p:sldId id="342" r:id="rId4"/>
    <p:sldId id="343" r:id="rId5"/>
    <p:sldId id="344" r:id="rId6"/>
    <p:sldId id="345" r:id="rId7"/>
    <p:sldId id="346" r:id="rId8"/>
    <p:sldId id="347" r:id="rId9"/>
    <p:sldId id="348" r:id="rId10"/>
    <p:sldId id="349" r:id="rId11"/>
    <p:sldId id="350" r:id="rId12"/>
    <p:sldId id="351" r:id="rId13"/>
    <p:sldId id="352" r:id="rId14"/>
    <p:sldId id="353" r:id="rId15"/>
    <p:sldId id="354" r:id="rId16"/>
    <p:sldId id="355" r:id="rId17"/>
    <p:sldId id="356" r:id="rId18"/>
    <p:sldId id="357" r:id="rId19"/>
    <p:sldId id="35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541" autoAdjust="0"/>
    <p:restoredTop sz="94660"/>
  </p:normalViewPr>
  <p:slideViewPr>
    <p:cSldViewPr snapToGrid="0">
      <p:cViewPr varScale="1">
        <p:scale>
          <a:sx n="53" d="100"/>
          <a:sy n="53" d="100"/>
        </p:scale>
        <p:origin x="67" y="59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538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989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140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08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349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177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992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132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317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075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351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02010-44E9-446C-830F-638269C54BD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88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34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16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41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24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96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44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83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7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81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01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70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9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26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27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42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28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26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70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祢是王</dc:title>
  <dc:creator>info@newheartmusic.org</dc:creator>
  <cp:lastModifiedBy>Czarina Cheng</cp:lastModifiedBy>
  <cp:revision>4</cp:revision>
  <dcterms:created xsi:type="dcterms:W3CDTF">2025-07-29T13:59:26Z</dcterms:created>
  <dcterms:modified xsi:type="dcterms:W3CDTF">2025-07-29T14:45:31Z</dcterms:modified>
</cp:coreProperties>
</file>