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276E-2D35-3D4E-83EF-A82234374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C65CB-EFB0-264D-B948-65E62B85C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15528-5259-384D-9B33-44301FB5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B9F99-8EBA-DA42-AC22-7726D0EF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45A5D-3014-D846-B940-0E327DB3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AF14-4086-A841-9E12-A755BE21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E4DC2-8299-DB4A-8B54-D939EBEEA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1311-B034-A94A-A62D-1FEC275A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0370-09CC-744B-94BE-04544A19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D5FF7-4BB8-8445-AC63-405157C6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8EBA3-24E5-A648-B33A-A37FF05A0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4B8F9-57E8-A94C-A1AE-6501556F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1D5C7-2BE8-4849-B0F8-745EB39E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DAB2-1965-4344-ADF2-0B83CFC1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37FE3-3315-4F41-9381-7FCAC365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3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71FC-4335-824F-8EC6-144E7062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1401F-AA0F-CC4E-8366-F31611C07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2B75-2366-6D46-A42F-D4B74D03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B6D7F-839D-DD4F-843F-C23CDCCB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64E83-6F3D-FC49-9BD0-94BCD591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9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4140-8D56-9B44-8657-E8EDA53B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1093-5D44-CC4A-B747-8EDEBBAF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A63FE-3DD5-444E-B1BB-99C0B240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AA307-3CF0-7D47-92B2-25C8D6B1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2B55-373D-5540-94F7-D6C1C115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EA3E-B785-8C41-9F71-6DFE724E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9FFF-D31F-074B-B4D1-FC697F289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5E9F7-3D34-F54E-8063-6470B1B6B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B6506-0DDA-4D4D-8C4F-FCDEF373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C127F-BC46-5246-887D-9FB796AF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A8355-A89F-DC44-9778-BE0833A1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5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3A1C-5187-3045-87FA-4349F818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CD24D-B81D-C94F-B4D5-B9D41DF8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8D850-C179-3D48-915B-DB656616A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EF354-441A-DA4A-B1EB-E67C10E17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77CB0-5548-454F-84CA-908DC6334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90DC-454D-0C4F-BE2F-42489E42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AA700-AC08-4B42-80C7-7F303D24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090D4-98BA-244A-B628-8BEEA308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7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E18E-3DBD-7041-8FAE-2CE0BE08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A1A59-973A-DE41-AE6A-D431C328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590FA-46E5-BA43-9F51-28D68342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0E6C5-BD7A-C145-8C12-3F5AD451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33214-0591-F64A-92E1-FBD31443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8D91E-9CA5-B14C-A265-C5D4DA87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8B2A5-D640-5840-8C4A-38EFEE5C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6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20F8-8D9C-0041-87D9-12C57654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5A30-4985-DC4C-B065-0777FD74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A234E-DE36-4043-A928-2A379E07C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BB61E-8F7A-DE49-B527-2A0E963C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A8861-0400-8242-832B-F0AD49CD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F9504-CDF2-3647-81FC-B2F1F629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0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C8EF-3482-364B-8DE5-B98F40B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0AA76-3131-5D42-9E94-02CAC9125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0AE0A-0250-5A46-B291-8780A721F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81D76-E4E8-6C4A-9362-FDC2A9E7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FE985-AD09-7445-9C19-650BE423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C897E-526C-9244-90DE-51CDCEC7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0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DE5E6-4125-524A-9EC7-6B149995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65A1C-7EE3-0449-AC44-105B98829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80EA-C72A-5848-BF89-F6B9199A5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3AD7-2DC9-9A4D-8F56-9E563518E4E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F1E3D-DD1D-1D48-817E-8F894AAE1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38F5B-1E1D-E942-A615-DAB5F5634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1BA2-D8B4-EE47-A10C-36464D6F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C27F-5F2D-6E4B-8FFF-38C0A6E52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41EF4-DA8A-634D-B7C9-1FDDB4C2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DDCE0-C99F-9943-8044-D5CBF907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C27F-5F2D-6E4B-8FFF-38C0A6E52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41EF4-DA8A-634D-B7C9-1FDDB4C2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FAC33-27C7-A949-9DF5-8ED0C659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C27F-5F2D-6E4B-8FFF-38C0A6E52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41EF4-DA8A-634D-B7C9-1FDDB4C2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12B9B-A8EF-7743-8FB2-6F7C1E67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C27F-5F2D-6E4B-8FFF-38C0A6E52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41EF4-DA8A-634D-B7C9-1FDDB4C2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F02A8-BA90-CF47-BA39-05084C8DB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C27F-5F2D-6E4B-8FFF-38C0A6E52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41EF4-DA8A-634D-B7C9-1FDDB4C2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A6157-BC9F-BA42-BCCB-148BC962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2020-04-24T07:28:37Z</dcterms:created>
  <dcterms:modified xsi:type="dcterms:W3CDTF">2020-07-24T21:29:41Z</dcterms:modified>
</cp:coreProperties>
</file>