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09"/>
  </p:normalViewPr>
  <p:slideViewPr>
    <p:cSldViewPr snapToGrid="0" snapToObjects="1">
      <p:cViewPr varScale="1">
        <p:scale>
          <a:sx n="70" d="100"/>
          <a:sy n="70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BFD8-571B-6A44-BFB7-403BC9B76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51953-5077-3541-AAE1-55F2505F1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3DEA7-BBF8-A54A-96B6-F707ADEC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86246-38A7-944E-A37E-3A0E8CE1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71EAF-9FC7-2A45-A0FB-31BAB4EE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36AB-0421-F345-B3BF-D53413C1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4BAC7-E5F5-D84A-B9C5-F58479056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E07D4-EA4C-FE42-A6DF-487AD49B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E4053-63A6-D840-92B0-8BFB4A59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5B11F-8FA3-B945-9881-F0ED0752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7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F3649-A85D-CD40-828A-C5935C493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8E7E4-40AE-B640-9638-B19EEE356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A668F-8E64-104C-9453-EBA77A0F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34216-CC04-7F4B-805D-37EB2897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996F1-1839-D649-9D2C-8B1B7A13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0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D8AF-BCDD-454A-951D-1899D6EF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2A9F2-1107-B449-9244-E84082664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B009-8026-9B47-B54A-AA2E8DE7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2B03-2387-9745-99EA-348ACD26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29569-9565-444A-9682-F429D09A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BBF0-F98E-4C42-B715-C007DC6C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593FB-4A94-E342-94CD-7D9EEC9C5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4E07-38A2-3940-B2F7-BE956738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52E6-4EB0-E94D-A993-158A5365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4B875-CE9C-DC4B-B224-6F9DCD79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1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CA74-5347-0F40-9831-A9F5CE85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F002-E817-EA4C-91C1-3BF5CABC3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4BCBF-F6C0-3C49-9D80-1577E753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45BF0-0561-0A40-99D9-0A6DB1F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55F62-082A-1A4F-AAB2-37AE96D6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BFF59-14B2-3E49-82C3-7FC380E0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E389-011A-9849-A849-66896319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0B1BB-5516-554E-9ACC-14E5B26A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0D38D-F13A-0F44-879B-934A886B7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D242E-AE78-A44B-93B2-ED340A06A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473D5-6BBD-E94C-B2EB-2DC3374AC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D0FD4-3E3B-C04C-B62B-127229FE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7B541-D8EA-C14B-98F2-5F4A8650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5215E-BC00-434D-891E-ECB219E3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6B2F-31C3-A846-9BD0-4C6CB5C7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6052E-A61D-B34E-BA21-84F1CFE1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F85D8-F623-DE4B-87BF-ED2638AE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1EA09-6AA5-FC4E-8E2D-B60D8F5C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8A2FC-47EC-5A42-8787-DB57ED2B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33646-70B8-4049-946B-2583B08C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432F7-5015-3E4B-84C4-C39AFE21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2FBD-5E59-6D45-9CD6-6B386D3E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2A10-1E39-9649-A019-C9F5CA01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46B8-370C-C245-96C6-A2CA9B6B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67513-28AA-EC4E-95DE-21342FB9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7F9C2-BFE4-6542-A7FA-78B47C01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92714-1558-ED48-9D25-2520263B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098B-061D-6646-ABC6-25B9E52C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1EAAC-07CB-154F-8C75-08E880B22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226BB-95D1-5B4C-A6A4-E4D15E746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4A857-AA89-DA4D-8918-68550369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46166-8FAA-C34D-9CC7-6A0E81CB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6DC9F-6846-5D4B-A292-2E67C00B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0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1AC0D-4FD2-DA44-B44C-F6C65AE4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B78F-2D63-3A4F-9A10-D03A6B5FF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48405-08D9-AA4F-9DE7-20780CF93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170C-CCD8-6740-8B8F-06E4C7074EE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7C1A-6BF0-FE47-B015-8FA32E56B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AD84-960E-024C-A634-4000753A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9E56-4B66-E043-8787-0D512E1D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FE44-31E2-C341-B426-8D50CF064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000F2-CD42-FC4A-9D69-0C7104688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CA0D5-9FFF-084D-BEFB-10548C4F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82E9E-17B5-524F-A0EF-B2F163A8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630B6-578A-8244-A462-9BAC5F88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68FBD-F11B-4C47-AF1C-5A2A82FD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D62F4-47D0-1048-8E05-AF1438BF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2020-04-23T14:24:10Z</dcterms:created>
  <dcterms:modified xsi:type="dcterms:W3CDTF">2020-07-24T21:30:54Z</dcterms:modified>
</cp:coreProperties>
</file>