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EF58-BBC9-5D43-A64A-7E164E720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077CB-C326-2F42-9477-A176F32F0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B5FFF-829B-6040-8B26-37C813CF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89774-193A-DF40-A264-FAE30B7E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7AAD9-542B-7543-8CC8-D96EAFF9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94875-9F23-EB4F-BF63-B32A3E93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24612-2A52-5240-B0FB-B53E880BE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52626-01DF-A842-A1E9-00D0D18B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05CD1-881A-3D43-81AE-1E70CAF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E739A-23BD-734F-9954-773D9905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2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FEA3D-C737-5949-BDFC-6B8A9EEF9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A9FAE-A933-C34D-8FAA-9C37FD7FB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3F5B7-190D-8C4F-9D5B-3F323EB5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83C1A-D468-AD45-AC0B-A0909F08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C132B-AC60-5D40-9BA6-1DB0187E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9F23-8DD6-A541-8C3F-B8CEBC47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CC9EC-C851-4D44-B1EB-ABE403E68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5F97C-84C6-0847-ABBE-FAEF90AE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11113-C70D-F840-83FC-2BF3FB45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D3F9B-2A5B-4D49-9C2B-1FCDEF51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7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BFC7-4C95-8645-B5C0-D39B4704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06B87-9ED8-2B48-94ED-8495B2E9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687EC-54B5-C441-B6A2-5EDC6029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EA71A-602E-A54F-8CB4-ECFDFAA5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0259-C6CC-DA40-AD17-41193EFF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61D9-E346-5549-930C-7E80211C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4AC2D-1FF5-E646-B37F-4776FCD01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872F0-6504-994E-B852-B53A79F1C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F83DF-53FC-E844-B844-69EABC68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0E3A4-8BB7-7D4A-9B6E-39BA5523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E8DBE-92D4-1340-BE34-3B191F71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9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9059-E8C2-1D47-8812-34E9D52E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C2E99-9546-2745-8FDB-AC985D2D4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9DAD2-53D1-0548-943D-9B72838FE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C914E-9A02-3741-9777-E40CD46E4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67177-83AB-6741-A3A6-AFEFF3696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46955-E862-DD49-AEB7-78BE8325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9B121-0D68-2A49-B633-3B8E5304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80943D-D065-C54D-898E-30ACAD4D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5462-3881-264B-8AE5-8EE88D6B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88162-113C-7043-87B4-EA5FC1CC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74F94-D60D-624D-AE0A-54EA1729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0CEF9-857B-4445-AE4C-31A8F67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DA92A0-502F-E946-A654-21221B15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FC314-9496-7649-8367-C054A912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19431-AAAD-AB4B-93E3-79A6C0BE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A861-FAB8-7445-A672-CE603D88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EA346-22C8-E147-85FB-20A0D9E9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FE7B1-D25B-B041-BE7D-A5C9BDD92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42866-7CD9-C346-B65A-5E5C0395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A3CDE-F2BC-C54E-8F29-D54BECBD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A11E1-C911-2E40-9A7B-41006567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0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B549-727A-BF48-AD62-206D79A8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602129-4876-6644-9231-56C998FD9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BE10B-470B-434B-A67F-3A3E0F3F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FDDF4-81B3-2249-A393-4A2485B8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B208D-41F7-0A4B-B0DD-B9B7EA9B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97E3D-0170-7C41-81B2-3F0204F1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6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84F53-7FB0-904F-BEEE-C2DF9F71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96881-2A82-3A49-BEA2-03D3A2C4F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7FF37-ED54-CF49-8021-CF78CF58E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D92C9-4AEE-B241-95ED-90E8A2EF6FA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BB1E0-5CD5-6649-BCD5-754718116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1E819-47D8-5149-A483-0B9E698CF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A22CE-111A-0045-8772-28839680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BB6A-2F8C-8B4E-8924-29E96A47B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2F6BF-28A1-C645-9D44-CC606822C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75FCE-8223-C640-83C5-C90BDDEC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2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BB6A-2F8C-8B4E-8924-29E96A47B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2F6BF-28A1-C645-9D44-CC606822C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ABDF9-C97F-AF4C-B45E-E928B1F3F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BB6A-2F8C-8B4E-8924-29E96A47B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2F6BF-28A1-C645-9D44-CC606822C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78B6A-FA9F-094E-A607-963F78B7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2020-04-24T07:30:03Z</dcterms:created>
  <dcterms:modified xsi:type="dcterms:W3CDTF">2020-07-24T21:29:36Z</dcterms:modified>
</cp:coreProperties>
</file>