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49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7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8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3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2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6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7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5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4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96E0-4832-EE4F-979A-B51A9B62EE6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A41F-335D-374D-988E-9466B079D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0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B5CB-F3E2-4643-9742-0FE19C0FD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1084-CDAA-5545-9A93-ED3A1D277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1C07B5-E662-244B-A991-BA075455632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B5CB-F3E2-4643-9742-0FE19C0FD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1084-CDAA-5545-9A93-ED3A1D277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C530C2-9ADB-8648-8815-3C273D8F0B8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B5CB-F3E2-4643-9742-0FE19C0FD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1084-CDAA-5545-9A93-ED3A1D277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366C79-68DF-9743-AB5B-014E9A89FB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84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B5CB-F3E2-4643-9742-0FE19C0FD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1084-CDAA-5545-9A93-ED3A1D277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349D0-2CC6-A740-9AB5-39D4EC550A7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0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B5CB-F3E2-4643-9742-0FE19C0FD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01084-CDAA-5545-9A93-ED3A1D2778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6D509A-3D1B-2B42-ACDB-72AB1FB8158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0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2020-04-24T07:44:23Z</dcterms:created>
  <dcterms:modified xsi:type="dcterms:W3CDTF">2020-07-24T21:28:02Z</dcterms:modified>
</cp:coreProperties>
</file>